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B62774-9675-42D5-9852-17DF70187224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B4BEBE-1C11-4743-953B-6CEDB3D6B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Cassville Activity Code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2024-2025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</a:t>
            </a:r>
          </a:p>
          <a:p>
            <a:pPr lvl="1"/>
            <a:r>
              <a:rPr lang="en-US" dirty="0"/>
              <a:t>Valid for 2 school years if taken </a:t>
            </a:r>
            <a:r>
              <a:rPr lang="en-US" u="sng" dirty="0"/>
              <a:t>after</a:t>
            </a:r>
            <a:r>
              <a:rPr lang="en-US" dirty="0"/>
              <a:t> April 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  <a:p>
            <a:r>
              <a:rPr lang="en-US" dirty="0"/>
              <a:t>Amateur Status</a:t>
            </a:r>
          </a:p>
          <a:p>
            <a:pPr lvl="1"/>
            <a:r>
              <a:rPr lang="en-US" dirty="0"/>
              <a:t>Read carefully</a:t>
            </a:r>
          </a:p>
          <a:p>
            <a:pPr lvl="1"/>
            <a:r>
              <a:rPr lang="en-US" dirty="0"/>
              <a:t>Basically, don’t compete in adult tournaments for money and don’t accept any kind of gifts from companies based on your athletic ability.</a:t>
            </a:r>
          </a:p>
          <a:p>
            <a:r>
              <a:rPr lang="en-US" dirty="0"/>
              <a:t>Sign bottom portion of last page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WIAA Eligibility (Continued)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Physicals are good for 2 years if taken after April 1</a:t>
            </a:r>
            <a:r>
              <a:rPr lang="en-US" baseline="30000" dirty="0"/>
              <a:t>st</a:t>
            </a:r>
            <a:r>
              <a:rPr lang="en-US" dirty="0"/>
              <a:t>, but an alternate year card is still required even if the physical is up to date.</a:t>
            </a:r>
          </a:p>
          <a:p>
            <a:r>
              <a:rPr lang="en-US" dirty="0"/>
              <a:t>Ideal to get physicals in 5</a:t>
            </a:r>
            <a:r>
              <a:rPr lang="en-US" baseline="30000" dirty="0"/>
              <a:t>th</a:t>
            </a:r>
            <a:r>
              <a:rPr lang="en-US" dirty="0"/>
              <a:t>, 7</a:t>
            </a:r>
            <a:r>
              <a:rPr lang="en-US" baseline="30000" dirty="0"/>
              <a:t>th</a:t>
            </a:r>
            <a:r>
              <a:rPr lang="en-US" dirty="0"/>
              <a:t>, 9</a:t>
            </a:r>
            <a:r>
              <a:rPr lang="en-US" baseline="30000" dirty="0"/>
              <a:t>th</a:t>
            </a:r>
            <a:r>
              <a:rPr lang="en-US" dirty="0"/>
              <a:t>, and 11</a:t>
            </a:r>
            <a:r>
              <a:rPr lang="en-US" baseline="30000" dirty="0"/>
              <a:t>th</a:t>
            </a:r>
            <a:r>
              <a:rPr lang="en-US" dirty="0"/>
              <a:t> grades.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Physical/Alternate Year Card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quarter:</a:t>
            </a:r>
          </a:p>
          <a:p>
            <a:pPr lvl="1"/>
            <a:r>
              <a:rPr lang="en-US" dirty="0"/>
              <a:t>One F – Not eligible until all grades are passing.</a:t>
            </a:r>
          </a:p>
          <a:p>
            <a:r>
              <a:rPr lang="en-US" dirty="0"/>
              <a:t>At progress report time:</a:t>
            </a:r>
          </a:p>
          <a:p>
            <a:pPr lvl="1"/>
            <a:r>
              <a:rPr lang="en-US" dirty="0"/>
              <a:t>Two F’s – Out until grades are raised</a:t>
            </a:r>
          </a:p>
          <a:p>
            <a:r>
              <a:rPr lang="en-US" dirty="0"/>
              <a:t>In both cases, students need to obtain an eligibility reinstatement from the AD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</a:t>
            </a:r>
            <a:r>
              <a:rPr lang="en-US" dirty="0" err="1"/>
              <a:t>Elgibility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Fall Seasons:</a:t>
            </a:r>
          </a:p>
          <a:p>
            <a:pPr lvl="1"/>
            <a:r>
              <a:rPr lang="en-US" dirty="0"/>
              <a:t>Students who are ineligible due to fourth quarter grades can regain eligibility after 1/3 of the season is completed.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Eligibility (Continued)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Drugs/Alcohol</a:t>
            </a:r>
          </a:p>
          <a:p>
            <a:r>
              <a:rPr lang="en-US" dirty="0"/>
              <a:t>Possession of drugs/alcohol</a:t>
            </a:r>
          </a:p>
          <a:p>
            <a:r>
              <a:rPr lang="en-US" dirty="0"/>
              <a:t>Theft, misdemeanors, disorderly conduct, felonies, or willful damage to person or property</a:t>
            </a:r>
          </a:p>
          <a:p>
            <a:r>
              <a:rPr lang="en-US" dirty="0"/>
              <a:t>Any conduct that is contrary to generally recognized standards for high school interscholastic participants (as determined by the coach, the AD, or the Superintendant/Principal)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Violations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or possession of a firearm or dangerous weapon</a:t>
            </a:r>
          </a:p>
          <a:p>
            <a:r>
              <a:rPr lang="en-US" dirty="0"/>
              <a:t>Violation of the Student Handbook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Violations (Continued)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Offense</a:t>
            </a:r>
          </a:p>
          <a:p>
            <a:pPr lvl="1"/>
            <a:r>
              <a:rPr lang="en-US" dirty="0"/>
              <a:t>1. Suspended for two weeks, not to exceed 3 contests</a:t>
            </a:r>
          </a:p>
          <a:p>
            <a:pPr lvl="1"/>
            <a:r>
              <a:rPr lang="en-US" dirty="0"/>
              <a:t>2. If alcohol, smoking or drugs is involved, must be scheduled to attend at least four group or individual prevention discussions</a:t>
            </a:r>
          </a:p>
          <a:p>
            <a:r>
              <a:rPr lang="en-US" dirty="0"/>
              <a:t>Second Offense</a:t>
            </a:r>
          </a:p>
          <a:p>
            <a:pPr lvl="1"/>
            <a:r>
              <a:rPr lang="en-US" dirty="0"/>
              <a:t>Suspended for 50 school days (no practice or games)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- Athletics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Third Offense</a:t>
            </a:r>
          </a:p>
          <a:p>
            <a:pPr lvl="1"/>
            <a:r>
              <a:rPr lang="en-US" dirty="0"/>
              <a:t>Suspended one full calendar year</a:t>
            </a:r>
          </a:p>
          <a:p>
            <a:r>
              <a:rPr lang="en-US" dirty="0"/>
              <a:t>Fourth Offense</a:t>
            </a:r>
          </a:p>
          <a:p>
            <a:pPr lvl="1"/>
            <a:r>
              <a:rPr lang="en-US" dirty="0"/>
              <a:t>Suspended from any further participation for the remainder of their high school career.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Consequences – Athletics (Continued)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Activities Covered:</a:t>
            </a:r>
          </a:p>
          <a:p>
            <a:pPr lvl="1"/>
            <a:r>
              <a:rPr lang="en-US" dirty="0"/>
              <a:t>Instrumental Music groups, Vocal Music groups, Forensics, Musical/Play, Math Team, Homecoming/Prom Court</a:t>
            </a:r>
          </a:p>
          <a:p>
            <a:r>
              <a:rPr lang="en-US" dirty="0"/>
              <a:t>Must complete 8 hours of school/community service</a:t>
            </a:r>
          </a:p>
          <a:p>
            <a:r>
              <a:rPr lang="en-US" dirty="0"/>
              <a:t>If involved in both athletics and activities, students must complete both services to become eligible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- Activities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Classroom removal, unexcused absences, lying to staff members, AD, or Administrator regarding the activities code, and cheating. </a:t>
            </a:r>
          </a:p>
          <a:p>
            <a:r>
              <a:rPr lang="en-US" dirty="0"/>
              <a:t>Consequences</a:t>
            </a:r>
          </a:p>
          <a:p>
            <a:pPr lvl="1"/>
            <a:r>
              <a:rPr lang="en-US" dirty="0"/>
              <a:t>On or two game suspension and/or 4 hours of community service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 Violations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/>
              <a:t>Privelage</a:t>
            </a:r>
            <a:endParaRPr lang="en-US" dirty="0"/>
          </a:p>
          <a:p>
            <a:r>
              <a:rPr lang="en-US" dirty="0"/>
              <a:t>You Represent:</a:t>
            </a:r>
          </a:p>
          <a:p>
            <a:pPr lvl="1"/>
            <a:r>
              <a:rPr lang="en-US" dirty="0"/>
              <a:t>Yourself</a:t>
            </a:r>
          </a:p>
          <a:p>
            <a:pPr lvl="1"/>
            <a:r>
              <a:rPr lang="en-US" dirty="0"/>
              <a:t>Your School</a:t>
            </a:r>
          </a:p>
          <a:p>
            <a:pPr lvl="1"/>
            <a:r>
              <a:rPr lang="en-US" dirty="0"/>
              <a:t>Your Community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Co-Curricular Participation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 10-11</a:t>
            </a:r>
          </a:p>
          <a:p>
            <a:r>
              <a:rPr lang="en-US" dirty="0"/>
              <a:t>Notice that coaches have the right to add more behavior expectations to this list.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 Expectations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Adult written statement</a:t>
            </a:r>
          </a:p>
          <a:p>
            <a:r>
              <a:rPr lang="en-US" dirty="0"/>
              <a:t>Police reports/citations</a:t>
            </a:r>
          </a:p>
          <a:p>
            <a:r>
              <a:rPr lang="en-US" dirty="0"/>
              <a:t>Self referral</a:t>
            </a:r>
          </a:p>
          <a:p>
            <a:r>
              <a:rPr lang="en-US" dirty="0"/>
              <a:t>Credible evidence such as photos, recordings, social networking websites, etc</a:t>
            </a:r>
          </a:p>
          <a:p>
            <a:r>
              <a:rPr lang="en-US" dirty="0"/>
              <a:t>Students have the right to request a hearing if they feel they are being treated unfairly.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Enforcement of Code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All</a:t>
            </a:r>
            <a:r>
              <a:rPr lang="en-US" dirty="0"/>
              <a:t> required forms must be turned in to the AD before students are allowed to participate in any practices or activities.</a:t>
            </a:r>
          </a:p>
          <a:p>
            <a:r>
              <a:rPr lang="en-US" u="sng" dirty="0"/>
              <a:t>All </a:t>
            </a:r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and 11th grade students participating in a sport this season must </a:t>
            </a:r>
            <a:r>
              <a:rPr lang="en-US"/>
              <a:t>take the Impact </a:t>
            </a:r>
            <a:r>
              <a:rPr lang="en-US" dirty="0"/>
              <a:t>Concussion Test. This includes any 10</a:t>
            </a:r>
            <a:r>
              <a:rPr lang="en-US" baseline="30000" dirty="0"/>
              <a:t>th</a:t>
            </a:r>
            <a:r>
              <a:rPr lang="en-US" dirty="0"/>
              <a:t> graders who did not take the test last year. </a:t>
            </a:r>
          </a:p>
          <a:p>
            <a:endParaRPr lang="en-US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Covers students in grades 5-12</a:t>
            </a:r>
          </a:p>
          <a:p>
            <a:r>
              <a:rPr lang="en-US" dirty="0"/>
              <a:t>Separate time frames:</a:t>
            </a:r>
          </a:p>
          <a:p>
            <a:pPr lvl="1"/>
            <a:r>
              <a:rPr lang="en-US" dirty="0"/>
              <a:t>5 – 8 and 9-12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Code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activity not a direct part of the student’s grade.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co-curricular activities?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Code-Contract</a:t>
            </a:r>
          </a:p>
          <a:p>
            <a:r>
              <a:rPr lang="en-US" dirty="0"/>
              <a:t>Emergency Contact</a:t>
            </a:r>
          </a:p>
          <a:p>
            <a:r>
              <a:rPr lang="en-US" dirty="0"/>
              <a:t>Transportation (Optional)</a:t>
            </a:r>
          </a:p>
          <a:p>
            <a:r>
              <a:rPr lang="en-US" dirty="0"/>
              <a:t>Grant Regional Athletic Trainer</a:t>
            </a:r>
          </a:p>
          <a:p>
            <a:r>
              <a:rPr lang="en-US" dirty="0"/>
              <a:t>WIAA Eligibility</a:t>
            </a:r>
          </a:p>
          <a:p>
            <a:r>
              <a:rPr lang="en-US" dirty="0"/>
              <a:t>Physical/Alternate Year Card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Required Forms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Agreeing to abide by the Activity Code</a:t>
            </a:r>
          </a:p>
          <a:p>
            <a:r>
              <a:rPr lang="en-US" dirty="0"/>
              <a:t>Signed by:</a:t>
            </a:r>
          </a:p>
          <a:p>
            <a:pPr lvl="1"/>
            <a:r>
              <a:rPr lang="en-US" dirty="0"/>
              <a:t>You</a:t>
            </a:r>
          </a:p>
          <a:p>
            <a:pPr lvl="1"/>
            <a:r>
              <a:rPr lang="en-US" dirty="0"/>
              <a:t>Your Parent/Guardian</a:t>
            </a:r>
          </a:p>
          <a:p>
            <a:pPr lvl="1"/>
            <a:r>
              <a:rPr lang="en-US" dirty="0"/>
              <a:t>Activity Director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Contract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so that coaches can have a form with them at all activities for each participant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Contact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  <a:p>
            <a:r>
              <a:rPr lang="en-US" dirty="0"/>
              <a:t>Required if parent wishes to take their child home from an event.</a:t>
            </a:r>
          </a:p>
          <a:p>
            <a:r>
              <a:rPr lang="en-US" dirty="0"/>
              <a:t>Also need to make face-to-face contact with the coach before taking child after an event.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Request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commonly missed!</a:t>
            </a:r>
          </a:p>
          <a:p>
            <a:r>
              <a:rPr lang="en-US" dirty="0"/>
              <a:t>Transfers:</a:t>
            </a:r>
          </a:p>
          <a:p>
            <a:pPr lvl="1"/>
            <a:r>
              <a:rPr lang="en-US" dirty="0"/>
              <a:t>A student who transfers from any school into a member school after the fourth consecutive semester following entry into Grade 9 shall be ineligible for competition for one calendar year, unless the transfer is made necessary by a total change in residence by parents.</a:t>
            </a:r>
          </a:p>
          <a:p>
            <a:pPr lvl="1"/>
            <a:r>
              <a:rPr lang="en-US" dirty="0"/>
              <a:t>Open enrolled students entering 11</a:t>
            </a:r>
            <a:r>
              <a:rPr lang="en-US" baseline="30000" dirty="0"/>
              <a:t>th</a:t>
            </a:r>
            <a:r>
              <a:rPr lang="en-US" dirty="0"/>
              <a:t> or 12</a:t>
            </a:r>
            <a:r>
              <a:rPr lang="en-US" baseline="30000" dirty="0"/>
              <a:t>th</a:t>
            </a:r>
            <a:r>
              <a:rPr lang="en-US" dirty="0"/>
              <a:t> grade as transfer students are also ineligible to compete for one calendar year.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WIAA Eligibility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</TotalTime>
  <Words>751</Words>
  <Application>Microsoft Office PowerPoint</Application>
  <PresentationFormat>On-screen Show (4:3)</PresentationFormat>
  <Paragraphs>97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Lucida Sans Unicode</vt:lpstr>
      <vt:lpstr>Verdana</vt:lpstr>
      <vt:lpstr>Wingdings 2</vt:lpstr>
      <vt:lpstr>Wingdings 3</vt:lpstr>
      <vt:lpstr>Concourse</vt:lpstr>
      <vt:lpstr>Cassville Activity Code Meeting</vt:lpstr>
      <vt:lpstr>Co-Curricular Participation</vt:lpstr>
      <vt:lpstr>Activity Code</vt:lpstr>
      <vt:lpstr>What are co-curricular activities?</vt:lpstr>
      <vt:lpstr>Required Forms</vt:lpstr>
      <vt:lpstr>Code Contract</vt:lpstr>
      <vt:lpstr>Emergency Contact</vt:lpstr>
      <vt:lpstr>Transportation Request</vt:lpstr>
      <vt:lpstr>WIAA Eligibility </vt:lpstr>
      <vt:lpstr>WIAA Eligibility (Continued)</vt:lpstr>
      <vt:lpstr>Physical/Alternate Year Card</vt:lpstr>
      <vt:lpstr>Academic Elgibility</vt:lpstr>
      <vt:lpstr>Academic Eligibility (Continued)</vt:lpstr>
      <vt:lpstr>Major Violations</vt:lpstr>
      <vt:lpstr>Major Violations (Continued)</vt:lpstr>
      <vt:lpstr>Consequences - Athletics</vt:lpstr>
      <vt:lpstr>Consequences – Athletics (Continued)</vt:lpstr>
      <vt:lpstr>Consequences - Activities</vt:lpstr>
      <vt:lpstr>Minor Violations</vt:lpstr>
      <vt:lpstr>Behavior Expectations</vt:lpstr>
      <vt:lpstr>Enforcement of Code</vt:lpstr>
      <vt:lpstr>Remember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Cassville Activity Code Meeting</dc:title>
  <dc:creator>Athletic Director</dc:creator>
  <cp:lastModifiedBy>Katie Hauk</cp:lastModifiedBy>
  <cp:revision>21</cp:revision>
  <cp:lastPrinted>2016-07-28T15:40:16Z</cp:lastPrinted>
  <dcterms:created xsi:type="dcterms:W3CDTF">2011-07-18T14:17:58Z</dcterms:created>
  <dcterms:modified xsi:type="dcterms:W3CDTF">2024-07-08T12:58:54Z</dcterms:modified>
</cp:coreProperties>
</file>